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 Mon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13" Type="http://schemas.openxmlformats.org/officeDocument/2006/relationships/font" Target="fonts/RobotoMono-italic.fntdata"/><Relationship Id="rId12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94c2bb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94c2bb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194c2bb1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194c2bb1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194c2bb1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194c2bb1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194c2bb1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194c2bb1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Operation Hexfall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11700" y="462475"/>
            <a:ext cx="5320500" cy="4106400"/>
          </a:xfrm>
          <a:prstGeom prst="rect">
            <a:avLst/>
          </a:prstGeom>
          <a:solidFill>
            <a:srgbClr val="000000">
              <a:alpha val="550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Mission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18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Hexfall was brought to the the government’s attention after they opened an online weapons marketplace running on the darknet.</a:t>
            </a:r>
            <a:endParaRPr sz="140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It is believed they have two crates of weapons onsite as well as the hardware to run their own online weapons marketplace. </a:t>
            </a:r>
            <a:endParaRPr sz="140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You must take down the online weapon marketplace and take control of both weapons crates.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025" y="606625"/>
            <a:ext cx="2119623" cy="15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75" y="2432475"/>
            <a:ext cx="1575475" cy="15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75" y="2729900"/>
            <a:ext cx="1575475" cy="15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750" y="687075"/>
            <a:ext cx="2119623" cy="15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750" y="857000"/>
            <a:ext cx="2119623" cy="15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4750" y="4177875"/>
            <a:ext cx="1238449" cy="7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311700" y="462475"/>
            <a:ext cx="5320500" cy="3981600"/>
          </a:xfrm>
          <a:prstGeom prst="rect">
            <a:avLst/>
          </a:prstGeom>
          <a:solidFill>
            <a:srgbClr val="000000">
              <a:alpha val="550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Mission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511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 Mono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Intel indicates that Hexfall's lead hacker has a flash drive where he stores the passwords to all their computers.</a:t>
            </a:r>
            <a:endParaRPr sz="125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 Mono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You must obtain the flash drive, get the passwords, login to the remote server, and takedown the website.</a:t>
            </a:r>
            <a:endParaRPr sz="125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 Mono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Your mission is complete when you take down the Hexfall website and take control of both weapons crates.</a:t>
            </a:r>
            <a:endParaRPr sz="1250">
              <a:solidFill>
                <a:schemeClr val="dk1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021" y="195712"/>
            <a:ext cx="1395727" cy="10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25" y="3971325"/>
            <a:ext cx="1077363" cy="9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6585850" y="1267050"/>
            <a:ext cx="665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585850" y="2208175"/>
            <a:ext cx="665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6158750" y="1777075"/>
            <a:ext cx="15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passwords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139900" y="2845325"/>
            <a:ext cx="15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:~$ ssh</a:t>
            </a:r>
            <a:endParaRPr sz="16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585850" y="3226175"/>
            <a:ext cx="665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311700" y="462475"/>
            <a:ext cx="7881000" cy="2379900"/>
          </a:xfrm>
          <a:prstGeom prst="rect">
            <a:avLst/>
          </a:prstGeom>
          <a:solidFill>
            <a:srgbClr val="000000">
              <a:alpha val="550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Rules of Engagement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422500" cy="17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 not shoot nerf guns in hallway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Any friendly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casualties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must be brought back to home base for medical care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You have 7 minutes to plan and 30 minutes to execute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311700" y="462475"/>
            <a:ext cx="1203600" cy="572700"/>
          </a:xfrm>
          <a:prstGeom prst="rect">
            <a:avLst/>
          </a:prstGeom>
          <a:solidFill>
            <a:srgbClr val="000000">
              <a:alpha val="550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600" y="445225"/>
            <a:ext cx="2783101" cy="37108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7"/>
          <p:cNvSpPr txBox="1"/>
          <p:nvPr/>
        </p:nvSpPr>
        <p:spPr>
          <a:xfrm>
            <a:off x="5846600" y="4308800"/>
            <a:ext cx="27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Intel report of Hexfall HQ located at Room A310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9875"/>
            <a:ext cx="5152774" cy="265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7"/>
          <p:cNvSpPr txBox="1"/>
          <p:nvPr/>
        </p:nvSpPr>
        <p:spPr>
          <a:xfrm>
            <a:off x="595950" y="4120450"/>
            <a:ext cx="470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Intel report of Hexfall Website located at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http://oqhvavolpkp6vh2cywgg4kuxf2rvv3djbuxmcwfcsonbcy3zwldxw4id.onion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